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1"/>
    <p:restoredTop sz="87755"/>
  </p:normalViewPr>
  <p:slideViewPr>
    <p:cSldViewPr snapToGrid="0" snapToObjects="1">
      <p:cViewPr varScale="1">
        <p:scale>
          <a:sx n="72" d="100"/>
          <a:sy n="72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030BA-048C-1940-BA08-5AB292A878CD}" type="datetimeFigureOut">
              <a:rPr kumimoji="1" lang="zh-CN" altLang="en-US" smtClean="0"/>
              <a:t>2017/7/13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FF604-7AAB-6948-8782-BDD58778B0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7110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1F150-66CB-B64A-9A3C-DD21F7E656C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46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SYN-&gt;SYN</a:t>
            </a:r>
            <a:r>
              <a:rPr kumimoji="1" lang="en-US" altLang="zh-CN" baseline="0" dirty="0" smtClean="0"/>
              <a:t> ACK-&gt;ACK</a:t>
            </a:r>
          </a:p>
          <a:p>
            <a:r>
              <a:rPr kumimoji="1" lang="en-US" altLang="zh-CN" baseline="0" dirty="0" smtClean="0"/>
              <a:t>FIFO</a:t>
            </a:r>
            <a:r>
              <a:rPr kumimoji="1" lang="zh-CN" altLang="en-US" baseline="0" dirty="0" smtClean="0"/>
              <a:t>顺序：发送请求、等待响应完成、发送下一个请求</a:t>
            </a:r>
            <a:endParaRPr kumimoji="1" lang="en-US" altLang="zh-CN" baseline="0" dirty="0" smtClean="0"/>
          </a:p>
          <a:p>
            <a:r>
              <a:rPr kumimoji="1" lang="zh-CN" altLang="en-US" baseline="0" dirty="0" smtClean="0"/>
              <a:t>子域名越多也代表这</a:t>
            </a:r>
            <a:r>
              <a:rPr kumimoji="1" lang="en-US" altLang="zh-CN" baseline="0" dirty="0" smtClean="0"/>
              <a:t>DNS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Lookup</a:t>
            </a:r>
            <a:r>
              <a:rPr kumimoji="1" lang="zh-CN" altLang="en-US" baseline="0" dirty="0" smtClean="0"/>
              <a:t>时间变多。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23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文件合并又带来另一个问题：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或者</a:t>
            </a:r>
            <a:r>
              <a:rPr kumimoji="1" lang="en-US" altLang="zh-CN" dirty="0" err="1" smtClean="0"/>
              <a:t>Js</a:t>
            </a:r>
            <a:r>
              <a:rPr kumimoji="1" lang="zh-CN" altLang="en-US" dirty="0" smtClean="0"/>
              <a:t>文件越大，解析执行时间就越多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60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1F150-66CB-B64A-9A3C-DD21F7E656C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28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developers.google.com</a:t>
            </a:r>
            <a:r>
              <a:rPr kumimoji="1" lang="en-US" altLang="zh-CN" dirty="0" smtClean="0"/>
              <a:t>/web/tools/chrome-</a:t>
            </a:r>
            <a:r>
              <a:rPr kumimoji="1" lang="en-US" altLang="zh-CN" dirty="0" err="1" smtClean="0"/>
              <a:t>devtools</a:t>
            </a:r>
            <a:r>
              <a:rPr kumimoji="1" lang="en-US" altLang="zh-CN" dirty="0" smtClean="0"/>
              <a:t>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124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20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developers.google.com</a:t>
            </a:r>
            <a:r>
              <a:rPr kumimoji="1" lang="en-US" altLang="zh-CN" dirty="0" smtClean="0"/>
              <a:t>/web/tools/chrome-</a:t>
            </a:r>
            <a:r>
              <a:rPr kumimoji="1" lang="en-US" altLang="zh-CN" dirty="0" err="1" smtClean="0"/>
              <a:t>devtools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javascript</a:t>
            </a:r>
            <a:r>
              <a:rPr kumimoji="1" lang="en-US" altLang="zh-CN" dirty="0" smtClean="0"/>
              <a:t>/add-breakpoints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23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developers.google.com</a:t>
            </a:r>
            <a:r>
              <a:rPr kumimoji="1" lang="en-US" altLang="zh-CN" dirty="0" smtClean="0"/>
              <a:t>/web/tools/chrome-</a:t>
            </a:r>
            <a:r>
              <a:rPr kumimoji="1" lang="en-US" altLang="zh-CN" dirty="0" err="1" smtClean="0"/>
              <a:t>devtools</a:t>
            </a:r>
            <a:r>
              <a:rPr kumimoji="1" lang="en-US" altLang="zh-CN" dirty="0" smtClean="0"/>
              <a:t>/console/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158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浏览器是单线程执行，渲染和脚本执行在一个线程上交错进行。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8636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构建在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执行完毕前无法进行，而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CSSOM</a:t>
            </a:r>
            <a:r>
              <a:rPr kumimoji="1" lang="zh-CN" altLang="en-US" dirty="0" smtClean="0"/>
              <a:t>构建完成前也无法进行。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在上部，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在底部。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必须让</a:t>
            </a:r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尽可能快得完成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80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TTFB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FF604-7AAB-6948-8782-BDD58778B0B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13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07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调试和性能优化</a:t>
            </a:r>
            <a:endParaRPr kumimoji="1"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张辉 </a:t>
            </a:r>
            <a:r>
              <a:rPr kumimoji="1" lang="en-US" altLang="zh-CN" cap="none" dirty="0" smtClean="0"/>
              <a:t>zhanghui451@hys-inc.cn</a:t>
            </a:r>
            <a:endParaRPr kumimoji="1" lang="zh-CN" altLang="en-US" cap="none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637" y="170873"/>
            <a:ext cx="438728" cy="4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9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性能优化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性能优化需要</a:t>
            </a:r>
            <a:r>
              <a:rPr kumimoji="1" lang="zh-CN" altLang="en-US" dirty="0" smtClean="0"/>
              <a:t>涉及网络层、渲染层及代码优化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网络层主要介绍如何利用网络特点来减少或避免网络损耗</a:t>
            </a:r>
            <a:endParaRPr kumimoji="1" lang="en-US" altLang="zh-CN" dirty="0" smtClean="0"/>
          </a:p>
          <a:p>
            <a:r>
              <a:rPr kumimoji="1" lang="zh-CN" altLang="en-US" dirty="0" smtClean="0"/>
              <a:t>编写合理的页面代码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应用执行的三个任务：获取资源、页面布局渲染、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执行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979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1669508"/>
            <a:ext cx="6916633" cy="319894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kumimoji="1" lang="zh-CN" altLang="en-US" sz="2800"/>
              <a:t>介绍浏览器处理流程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浏览器在解析</a:t>
            </a:r>
            <a:r>
              <a:rPr kumimoji="1" lang="en-US" altLang="zh-CN" sz="1800" dirty="0"/>
              <a:t>HTML</a:t>
            </a:r>
            <a:r>
              <a:rPr kumimoji="1" lang="zh-CN" altLang="en-US" sz="1800" dirty="0"/>
              <a:t>文档的基础上构建</a:t>
            </a:r>
            <a:r>
              <a:rPr kumimoji="1" lang="en-US" altLang="zh-CN" sz="1800" b="1" dirty="0">
                <a:solidFill>
                  <a:schemeClr val="accent1"/>
                </a:solidFill>
              </a:rPr>
              <a:t>DOM</a:t>
            </a:r>
            <a:r>
              <a:rPr kumimoji="1" lang="zh-CN" altLang="en-US" sz="1800" dirty="0"/>
              <a:t>。与此同时，也会基于样式表规则和资源构建</a:t>
            </a:r>
            <a:r>
              <a:rPr kumimoji="1" lang="en-US" altLang="zh-CN" sz="1800" b="1" dirty="0">
                <a:solidFill>
                  <a:schemeClr val="accent1"/>
                </a:solidFill>
              </a:rPr>
              <a:t>CSSOM</a:t>
            </a:r>
            <a:r>
              <a:rPr kumimoji="1" lang="zh-CN" altLang="en-US" sz="1800" dirty="0"/>
              <a:t>。这两个模型共同创建“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渲染树</a:t>
            </a:r>
            <a:r>
              <a:rPr kumimoji="1" lang="zh-CN" altLang="en-US" sz="1800" dirty="0"/>
              <a:t>”，之后浏览器就有足够信息进行</a:t>
            </a:r>
            <a:r>
              <a:rPr kumimoji="1" lang="zh-CN" altLang="en-US" sz="1800" dirty="0" smtClean="0"/>
              <a:t>布局，并在屏幕上绘制界面。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但是</a:t>
            </a:r>
            <a:r>
              <a:rPr kumimoji="1" lang="en-US" altLang="zh-CN" sz="1800" b="1" dirty="0" smtClean="0">
                <a:solidFill>
                  <a:schemeClr val="accent1"/>
                </a:solidFill>
              </a:rPr>
              <a:t>JavaScript</a:t>
            </a:r>
            <a:r>
              <a:rPr kumimoji="1" lang="zh-CN" altLang="en-US" sz="1800" dirty="0" smtClean="0"/>
              <a:t>会阻碍</a:t>
            </a:r>
            <a:r>
              <a:rPr kumimoji="1" lang="en-US" altLang="zh-CN" sz="1800" dirty="0" smtClean="0"/>
              <a:t>DOM</a:t>
            </a:r>
            <a:r>
              <a:rPr kumimoji="1" lang="zh-CN" altLang="en-US" sz="1800" dirty="0" smtClean="0"/>
              <a:t>的渲染。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27753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26" y="1483949"/>
            <a:ext cx="5934182" cy="3545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kumimoji="1" lang="zh-CN" altLang="en-US" sz="2800"/>
              <a:t>网络优化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虽然优化运行时的渲染和脚本执行至关重要，但是网络优化才是第一要义</a:t>
            </a:r>
            <a:r>
              <a:rPr kumimoji="1" lang="zh-CN" altLang="en-US" sz="1800" dirty="0" smtClean="0"/>
              <a:t>。</a:t>
            </a:r>
            <a:endParaRPr kumimoji="1" lang="en-US" altLang="zh-CN" sz="1800" dirty="0" smtClean="0"/>
          </a:p>
          <a:p>
            <a:r>
              <a:rPr kumimoji="1" lang="en-US" altLang="zh-CN" sz="1800" b="1" dirty="0" err="1" smtClean="0">
                <a:solidFill>
                  <a:schemeClr val="accent1"/>
                </a:solidFill>
              </a:rPr>
              <a:t>performance.timing</a:t>
            </a:r>
            <a:r>
              <a:rPr kumimoji="1" lang="zh-CN" altLang="en-US" sz="1800" dirty="0" smtClean="0"/>
              <a:t>可以提供我们真实量度用户设备的网络情况。</a:t>
            </a:r>
            <a:endParaRPr kumimoji="1" lang="en-US" altLang="zh-CN" sz="18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189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22" y="1796567"/>
            <a:ext cx="5745605" cy="244625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网络优化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796566"/>
            <a:ext cx="5802022" cy="5061433"/>
          </a:xfrm>
        </p:spPr>
        <p:txBody>
          <a:bodyPr>
            <a:normAutofit/>
          </a:bodyPr>
          <a:lstStyle/>
          <a:p>
            <a:r>
              <a:rPr kumimoji="1" lang="zh-CN" altLang="en-US" sz="1800" b="1" dirty="0">
                <a:solidFill>
                  <a:schemeClr val="accent1"/>
                </a:solidFill>
              </a:rPr>
              <a:t>设备</a:t>
            </a:r>
            <a:r>
              <a:rPr kumimoji="1" lang="en-US" altLang="zh-CN" sz="1800" dirty="0"/>
              <a:t>-&gt;WIFI-&gt;</a:t>
            </a:r>
            <a:r>
              <a:rPr kumimoji="1" lang="zh-CN" altLang="en-US" sz="1800" dirty="0"/>
              <a:t>线缆</a:t>
            </a:r>
            <a:r>
              <a:rPr kumimoji="1" lang="en-US" altLang="zh-CN" sz="1800" dirty="0"/>
              <a:t>-&gt;ISP-&gt;</a:t>
            </a:r>
            <a:r>
              <a:rPr kumimoji="1" lang="zh-CN" altLang="en-US" sz="1800" dirty="0"/>
              <a:t>路由器</a:t>
            </a:r>
            <a:r>
              <a:rPr kumimoji="1" lang="mr-IN" altLang="zh-CN" sz="1800" dirty="0"/>
              <a:t>…</a:t>
            </a:r>
            <a:r>
              <a:rPr kumimoji="1" lang="en-US" altLang="zh-CN" sz="1800" dirty="0"/>
              <a:t>-&gt;ISP-&gt;</a:t>
            </a:r>
            <a:r>
              <a:rPr kumimoji="1" lang="zh-CN" altLang="en-US" sz="1800" dirty="0"/>
              <a:t>以太网</a:t>
            </a:r>
            <a:r>
              <a:rPr kumimoji="1" lang="en-US" altLang="zh-CN" sz="1800" dirty="0"/>
              <a:t>-&gt;</a:t>
            </a:r>
            <a:r>
              <a:rPr kumimoji="1" lang="zh-CN" altLang="en-US" sz="1800" b="1" dirty="0">
                <a:solidFill>
                  <a:schemeClr val="accent1"/>
                </a:solidFill>
              </a:rPr>
              <a:t>服务器</a:t>
            </a:r>
            <a:endParaRPr kumimoji="1" lang="en-US" altLang="zh-CN" sz="1800" b="1" dirty="0">
              <a:solidFill>
                <a:schemeClr val="accent1"/>
              </a:solidFill>
            </a:endParaRPr>
          </a:p>
          <a:p>
            <a:r>
              <a:rPr kumimoji="1" lang="en-US" altLang="zh-CN" sz="1800" dirty="0"/>
              <a:t>traceroute</a:t>
            </a:r>
            <a:r>
              <a:rPr kumimoji="1" lang="zh-CN" altLang="en-US" sz="1800" dirty="0"/>
              <a:t>可以诊断网络每个路由节点的</a:t>
            </a:r>
            <a:r>
              <a:rPr kumimoji="1" lang="zh-CN" altLang="en-US" sz="1800" dirty="0" smtClean="0"/>
              <a:t>延迟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TCP</a:t>
            </a:r>
            <a:r>
              <a:rPr kumimoji="1" lang="zh-CN" altLang="en-US" sz="1800" dirty="0" smtClean="0"/>
              <a:t>连接一次需要</a:t>
            </a:r>
            <a:r>
              <a:rPr kumimoji="1" lang="zh-CN" altLang="en-US" sz="1800" b="1" dirty="0" smtClean="0">
                <a:solidFill>
                  <a:schemeClr val="accent1"/>
                </a:solidFill>
              </a:rPr>
              <a:t>三次握手</a:t>
            </a:r>
            <a:r>
              <a:rPr kumimoji="1" lang="zh-CN" altLang="en-US" sz="1800" dirty="0" smtClean="0"/>
              <a:t>，握手的数据分组在网络往返传输最终建立连接。</a:t>
            </a:r>
            <a:endParaRPr kumimoji="1" lang="en-US" altLang="zh-CN" sz="1800" dirty="0" smtClean="0"/>
          </a:p>
          <a:p>
            <a:r>
              <a:rPr kumimoji="1" lang="zh-CN" altLang="en-US" sz="1800" b="1" dirty="0" smtClean="0">
                <a:solidFill>
                  <a:schemeClr val="accent1"/>
                </a:solidFill>
              </a:rPr>
              <a:t>持久化</a:t>
            </a:r>
            <a:r>
              <a:rPr kumimoji="1" lang="en-US" altLang="zh-CN" sz="1800" b="1" dirty="0" smtClean="0">
                <a:solidFill>
                  <a:schemeClr val="accent1"/>
                </a:solidFill>
              </a:rPr>
              <a:t>HTTP</a:t>
            </a:r>
            <a:r>
              <a:rPr kumimoji="1" lang="zh-CN" altLang="en-US" sz="1800" b="1" dirty="0" smtClean="0">
                <a:solidFill>
                  <a:schemeClr val="accent1"/>
                </a:solidFill>
              </a:rPr>
              <a:t>连接</a:t>
            </a:r>
            <a:r>
              <a:rPr kumimoji="1" lang="zh-CN" altLang="en-US" sz="1800" dirty="0" smtClean="0"/>
              <a:t>可以让我们重用已有的连接完成多次请求，但是必须严格按照</a:t>
            </a:r>
            <a:r>
              <a:rPr kumimoji="1" lang="en-US" altLang="zh-CN" sz="1800" dirty="0" smtClean="0"/>
              <a:t>FIFO</a:t>
            </a:r>
            <a:r>
              <a:rPr kumimoji="1" lang="zh-CN" altLang="en-US" sz="1800" dirty="0" smtClean="0"/>
              <a:t>顺序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为了突破</a:t>
            </a:r>
            <a:r>
              <a:rPr kumimoji="1" lang="en-US" altLang="zh-CN" sz="1800" dirty="0" smtClean="0"/>
              <a:t>HTTP</a:t>
            </a:r>
            <a:r>
              <a:rPr kumimoji="1" lang="zh-CN" altLang="en-US" sz="1800" dirty="0" smtClean="0"/>
              <a:t>并发限制，可以增加</a:t>
            </a:r>
            <a:r>
              <a:rPr kumimoji="1" lang="zh-CN" altLang="en-US" sz="1800" b="1" dirty="0" smtClean="0">
                <a:solidFill>
                  <a:schemeClr val="accent1"/>
                </a:solidFill>
              </a:rPr>
              <a:t>域名分区</a:t>
            </a:r>
            <a:r>
              <a:rPr kumimoji="1" lang="zh-CN" altLang="en-US" sz="1800" dirty="0" smtClean="0"/>
              <a:t>。不同类型资源使用不同子域名。</a:t>
            </a:r>
            <a:endParaRPr kumimoji="1" lang="en-US" altLang="zh-CN" sz="1800" dirty="0" smtClean="0"/>
          </a:p>
          <a:p>
            <a:r>
              <a:rPr kumimoji="1" lang="en-US" altLang="zh-CN" sz="1800" b="1" dirty="0" smtClean="0">
                <a:solidFill>
                  <a:schemeClr val="accent1"/>
                </a:solidFill>
              </a:rPr>
              <a:t>CDN</a:t>
            </a:r>
            <a:r>
              <a:rPr kumimoji="1" lang="zh-CN" altLang="en-US" sz="1800" dirty="0" smtClean="0"/>
              <a:t>服务可以缩短服务器和用户之间的距离。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194396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资源优化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cap="none" dirty="0" smtClean="0"/>
              <a:t>多</a:t>
            </a:r>
            <a:r>
              <a:rPr kumimoji="1" lang="en-US" altLang="zh-CN" cap="none" dirty="0" smtClean="0"/>
              <a:t>JavaScript</a:t>
            </a:r>
            <a:r>
              <a:rPr kumimoji="1" lang="zh-CN" altLang="en-US" cap="none" dirty="0" smtClean="0"/>
              <a:t>和</a:t>
            </a:r>
            <a:r>
              <a:rPr kumimoji="1" lang="en-US" altLang="zh-CN" cap="none" dirty="0" smtClean="0"/>
              <a:t>CSS</a:t>
            </a:r>
            <a:r>
              <a:rPr kumimoji="1" lang="zh-CN" altLang="en-US" cap="none" dirty="0" smtClean="0"/>
              <a:t>文件合并成一个文件或者两个文件。</a:t>
            </a:r>
            <a:endParaRPr kumimoji="1" lang="en-US" altLang="zh-CN" cap="none" dirty="0" smtClean="0"/>
          </a:p>
          <a:p>
            <a:r>
              <a:rPr kumimoji="1" lang="zh-CN" altLang="en-US" cap="none" dirty="0" smtClean="0"/>
              <a:t>多个小图片拼合（图片精灵）</a:t>
            </a:r>
            <a:endParaRPr kumimoji="1" lang="en-US" altLang="zh-CN" cap="none" dirty="0" smtClean="0"/>
          </a:p>
          <a:p>
            <a:r>
              <a:rPr kumimoji="1" lang="zh-CN" altLang="en-US" cap="none" dirty="0" smtClean="0"/>
              <a:t>图片裁剪：请求合适展示大小的图片，避免无用加载。</a:t>
            </a:r>
            <a:endParaRPr kumimoji="1" lang="en-US" altLang="zh-CN" cap="none" dirty="0"/>
          </a:p>
          <a:p>
            <a:r>
              <a:rPr kumimoji="1" lang="zh-CN" altLang="en-US" cap="none" dirty="0" smtClean="0"/>
              <a:t>使用</a:t>
            </a:r>
            <a:r>
              <a:rPr kumimoji="1" lang="en-US" altLang="zh-CN" cap="none" dirty="0" err="1" smtClean="0"/>
              <a:t>dataURL</a:t>
            </a:r>
            <a:r>
              <a:rPr kumimoji="1" lang="zh-CN" altLang="en-US" cap="none" dirty="0" smtClean="0"/>
              <a:t>这类嵌入型资源，</a:t>
            </a:r>
            <a:r>
              <a:rPr kumimoji="1" lang="en-US" altLang="zh-CN" b="1" cap="none" dirty="0" err="1" smtClean="0">
                <a:solidFill>
                  <a:schemeClr val="accent1"/>
                </a:solidFill>
              </a:rPr>
              <a:t>data:image</a:t>
            </a:r>
            <a:r>
              <a:rPr kumimoji="1" lang="en-US" altLang="zh-CN" b="1" cap="none" dirty="0" smtClean="0">
                <a:solidFill>
                  <a:schemeClr val="accent1"/>
                </a:solidFill>
              </a:rPr>
              <a:t>/gif;base64,xxxxxxx</a:t>
            </a:r>
          </a:p>
          <a:p>
            <a:endParaRPr kumimoji="1" lang="en-US" altLang="zh-CN" cap="none" dirty="0" smtClean="0"/>
          </a:p>
          <a:p>
            <a:endParaRPr kumimoji="1"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10373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协议和服务器优化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HTTP2.0</a:t>
            </a:r>
            <a:r>
              <a:rPr kumimoji="1" lang="zh-CN" altLang="en-US" dirty="0" smtClean="0"/>
              <a:t>的目的就是通过支持请求与响应的多路复用来减少延迟，通过压缩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首部字段将协议开销降至最低，同时增加对请求优先级和服务器端推送支持。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GZIP</a:t>
            </a:r>
            <a:r>
              <a:rPr kumimoji="1" lang="zh-CN" altLang="en-US" dirty="0" smtClean="0"/>
              <a:t>开启，资源文件压缩率</a:t>
            </a:r>
            <a:r>
              <a:rPr kumimoji="1" lang="en-US" altLang="zh-CN" dirty="0" smtClean="0"/>
              <a:t>50%~60%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CDN</a:t>
            </a:r>
            <a:r>
              <a:rPr kumimoji="1" lang="zh-CN" altLang="en-US" dirty="0" smtClean="0"/>
              <a:t>网络增加吞吐量，减少网络延迟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892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应用层优化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减少资源体积，只加载引用到的资源，比如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库裁剪（使用</a:t>
            </a:r>
            <a:r>
              <a:rPr kumimoji="1" lang="en-US" altLang="zh-CN" dirty="0" err="1" smtClean="0"/>
              <a:t>Preact</a:t>
            </a:r>
            <a:r>
              <a:rPr kumimoji="1" lang="zh-CN" altLang="en-US" dirty="0" smtClean="0"/>
              <a:t>这类小型兼容库）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不必要的资源不加载或者延迟加载。（</a:t>
            </a:r>
            <a:r>
              <a:rPr kumimoji="1" lang="zh-CN" altLang="en-US" dirty="0"/>
              <a:t>图片延迟</a:t>
            </a:r>
            <a:r>
              <a:rPr kumimoji="1" lang="zh-CN" altLang="en-US" dirty="0" smtClean="0"/>
              <a:t>加载、页面不可见模块延迟加载）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预解析，减少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延迟。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图片、</a:t>
            </a:r>
            <a:r>
              <a:rPr kumimoji="1" lang="en-US" altLang="zh-CN" dirty="0" smtClean="0"/>
              <a:t>CSS/JS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请求域名分开。以免慢请求阻塞资源下载和渲染。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图片如果可以使用</a:t>
            </a:r>
            <a:r>
              <a:rPr kumimoji="1" lang="en-US" altLang="zh-CN" b="1" dirty="0" err="1" smtClean="0">
                <a:solidFill>
                  <a:schemeClr val="accent1"/>
                </a:solidFill>
              </a:rPr>
              <a:t>webp</a:t>
            </a:r>
            <a:r>
              <a:rPr kumimoji="1" lang="zh-CN" altLang="en-US" dirty="0" smtClean="0"/>
              <a:t>格式的话，尽量使用。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利用客户端缓存资源，</a:t>
            </a:r>
            <a:r>
              <a:rPr kumimoji="1" lang="en-US" altLang="zh-CN" dirty="0" smtClean="0"/>
              <a:t>Cache-Control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Last-Modified/</a:t>
            </a:r>
            <a:r>
              <a:rPr kumimoji="1" lang="en-US" altLang="zh-CN" dirty="0" err="1" smtClean="0"/>
              <a:t>Etag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1266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应用层优化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Cache</a:t>
            </a:r>
            <a:r>
              <a:rPr kumimoji="1" lang="zh-CN" altLang="en-US" dirty="0" smtClean="0"/>
              <a:t>或者其他离线应用方式避免网络资源下载延迟</a:t>
            </a:r>
            <a:endParaRPr kumimoji="1" lang="en-US" altLang="zh-CN" dirty="0" smtClean="0"/>
          </a:p>
          <a:p>
            <a:r>
              <a:rPr kumimoji="1" lang="zh-CN" altLang="en-US" dirty="0" smtClean="0"/>
              <a:t>减少不必要的请求，尽量利用缓存。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669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Q&amp;A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4013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课程安排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前端入门到放弃</a:t>
            </a:r>
            <a:endParaRPr kumimoji="1" lang="en-US" altLang="zh-CN" dirty="0" smtClean="0"/>
          </a:p>
          <a:p>
            <a:r>
              <a:rPr kumimoji="1" lang="zh-CN" altLang="en-US" dirty="0" smtClean="0"/>
              <a:t>初识</a:t>
            </a:r>
            <a:r>
              <a:rPr kumimoji="1" lang="en-US" altLang="zh-CN" dirty="0" smtClean="0"/>
              <a:t>React</a:t>
            </a:r>
          </a:p>
          <a:p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黄金搭档</a:t>
            </a:r>
            <a:endParaRPr kumimoji="1" lang="en-US" altLang="zh-CN" dirty="0" smtClean="0"/>
          </a:p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入坑之旅</a:t>
            </a:r>
            <a:endParaRPr kumimoji="1" lang="en-US" altLang="zh-CN" dirty="0" smtClean="0"/>
          </a:p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进阶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如何开发移动端</a:t>
            </a:r>
            <a:r>
              <a:rPr kumimoji="1" lang="en-US" altLang="zh-CN" dirty="0" smtClean="0"/>
              <a:t>H5</a:t>
            </a:r>
          </a:p>
          <a:p>
            <a:r>
              <a:rPr kumimoji="1" lang="zh-CN" altLang="en-US" dirty="0" smtClean="0"/>
              <a:t>模拟项目开发讨论</a:t>
            </a:r>
            <a:endParaRPr kumimoji="1" lang="en-US" altLang="zh-CN" dirty="0" smtClean="0"/>
          </a:p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调试和性能调优</a:t>
            </a:r>
            <a:endParaRPr kumimoji="1" lang="en-US" altLang="zh-CN" dirty="0" smtClean="0"/>
          </a:p>
          <a:p>
            <a:r>
              <a:rPr kumimoji="1" lang="zh-CN" altLang="en-US" dirty="0" smtClean="0"/>
              <a:t>浏览器的世界</a:t>
            </a:r>
            <a:endParaRPr kumimoji="1" lang="zh-CN" altLang="en-US" dirty="0"/>
          </a:p>
        </p:txBody>
      </p:sp>
      <p:sp>
        <p:nvSpPr>
          <p:cNvPr id="4" name="五角星 3"/>
          <p:cNvSpPr/>
          <p:nvPr/>
        </p:nvSpPr>
        <p:spPr>
          <a:xfrm>
            <a:off x="3486274" y="5064591"/>
            <a:ext cx="237909" cy="24553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4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998934"/>
          </a:xfrm>
        </p:spPr>
        <p:txBody>
          <a:bodyPr>
            <a:normAutofit/>
          </a:bodyPr>
          <a:lstStyle/>
          <a:p>
            <a:pPr marL="285750" lvl="1"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1" lang="en-US" altLang="zh-CN" cap="none" dirty="0" smtClean="0"/>
              <a:t>Web</a:t>
            </a:r>
            <a:r>
              <a:rPr kumimoji="1" lang="zh-CN" altLang="en-US" cap="none" dirty="0" smtClean="0"/>
              <a:t>调试（</a:t>
            </a:r>
            <a:r>
              <a:rPr kumimoji="1" lang="en-US" altLang="zh-CN" cap="none" dirty="0" smtClean="0"/>
              <a:t>Chrome</a:t>
            </a:r>
            <a:r>
              <a:rPr kumimoji="1" lang="zh-CN" altLang="en-US" cap="none" dirty="0" smtClean="0"/>
              <a:t> </a:t>
            </a:r>
            <a:r>
              <a:rPr kumimoji="1" lang="en-US" altLang="zh-CN" cap="none" dirty="0" smtClean="0"/>
              <a:t>Dev</a:t>
            </a:r>
            <a:r>
              <a:rPr kumimoji="1" lang="zh-CN" altLang="en-US" cap="none" dirty="0" smtClean="0"/>
              <a:t> </a:t>
            </a:r>
            <a:r>
              <a:rPr kumimoji="1" lang="en-US" altLang="zh-CN" cap="none" dirty="0" smtClean="0"/>
              <a:t>Tools</a:t>
            </a:r>
            <a:r>
              <a:rPr kumimoji="1" lang="zh-CN" altLang="en-US" cap="none" dirty="0" smtClean="0"/>
              <a:t>）</a:t>
            </a:r>
            <a:endParaRPr kumimoji="1" lang="en-US" altLang="zh-CN" cap="none" dirty="0" smtClean="0"/>
          </a:p>
          <a:p>
            <a:pPr marL="285750" lvl="1"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1" lang="zh-CN" altLang="en-US" cap="none" dirty="0" smtClean="0"/>
              <a:t>性能优化</a:t>
            </a:r>
            <a:endParaRPr kumimoji="1" lang="en-US" altLang="zh-CN" cap="none" dirty="0" smtClean="0"/>
          </a:p>
        </p:txBody>
      </p:sp>
    </p:spTree>
    <p:extLst>
      <p:ext uri="{BB962C8B-B14F-4D97-AF65-F5344CB8AC3E}">
        <p14:creationId xmlns:p14="http://schemas.microsoft.com/office/powerpoint/2010/main" val="156926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调试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介绍</a:t>
            </a:r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</a:t>
            </a:r>
            <a:r>
              <a:rPr kumimoji="1" lang="zh-CN" altLang="en-US" dirty="0" smtClean="0"/>
              <a:t>调试工具</a:t>
            </a:r>
            <a:endParaRPr kumimoji="1" lang="en-US" altLang="zh-CN" dirty="0" smtClean="0"/>
          </a:p>
          <a:p>
            <a:r>
              <a:rPr kumimoji="1" lang="zh-CN" altLang="en-US" dirty="0" smtClean="0"/>
              <a:t>介绍</a:t>
            </a:r>
            <a:r>
              <a:rPr kumimoji="1" lang="en-US" altLang="zh-CN" dirty="0" smtClean="0"/>
              <a:t>Elements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Sources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Console</a:t>
            </a:r>
            <a:r>
              <a:rPr kumimoji="1" lang="zh-CN" altLang="en-US" dirty="0" smtClean="0"/>
              <a:t>的使用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919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Chrome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Tools	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CDT</a:t>
            </a:r>
            <a:r>
              <a:rPr kumimoji="1" lang="zh-CN" altLang="en-US" dirty="0" smtClean="0"/>
              <a:t>含有设备模拟，传感器模拟、响应式调试、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HTML/CSS/JS/Storage</a:t>
            </a:r>
            <a:r>
              <a:rPr kumimoji="1" lang="zh-CN" altLang="en-US" dirty="0" smtClean="0"/>
              <a:t>调试工具</a:t>
            </a:r>
            <a:endParaRPr kumimoji="1" lang="en-US" altLang="zh-CN" dirty="0" smtClean="0"/>
          </a:p>
          <a:p>
            <a:r>
              <a:rPr kumimoji="1" lang="zh-CN" altLang="en-US" dirty="0" smtClean="0"/>
              <a:t>还能额外安装插件，比如：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Redux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Vue</a:t>
            </a:r>
            <a:r>
              <a:rPr kumimoji="1" lang="zh-CN" altLang="en-US" dirty="0" smtClean="0"/>
              <a:t>等开发框架的调试工具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106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Elements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检查页面并调整</a:t>
            </a:r>
            <a:endParaRPr kumimoji="1" lang="en-US" altLang="zh-CN" dirty="0" smtClean="0"/>
          </a:p>
          <a:p>
            <a:r>
              <a:rPr kumimoji="1" lang="zh-CN" altLang="en-US" dirty="0" smtClean="0"/>
              <a:t>实时编辑</a:t>
            </a:r>
            <a:r>
              <a:rPr kumimoji="1" lang="en-US" altLang="zh-CN" dirty="0" smtClean="0"/>
              <a:t>DOM</a:t>
            </a:r>
          </a:p>
          <a:p>
            <a:r>
              <a:rPr kumimoji="1" lang="zh-CN" altLang="en-US" dirty="0" smtClean="0"/>
              <a:t>实时编辑</a:t>
            </a:r>
            <a:r>
              <a:rPr kumimoji="1" lang="en-US" altLang="zh-CN" dirty="0" smtClean="0"/>
              <a:t>CSS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794"/>
            <a:ext cx="12192000" cy="58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面板可以记录和分析网络情况</a:t>
            </a:r>
            <a:endParaRPr kumimoji="1" lang="en-US" altLang="zh-CN" dirty="0" smtClean="0"/>
          </a:p>
          <a:p>
            <a:r>
              <a:rPr kumimoji="1" lang="zh-CN" altLang="en-US" dirty="0" smtClean="0"/>
              <a:t>查看资源的加载信息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6" y="45467"/>
            <a:ext cx="11777472" cy="68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Sources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设置断点调试代码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可以设置断点，条件断点、事件、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更改，未捕获的异常。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9900"/>
            <a:ext cx="12203127" cy="59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Console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展示运行过程中的输出信息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可以保存到文件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可以按严重性等级过滤或隐藏网络信息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224"/>
            <a:ext cx="12192000" cy="58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网状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网状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网状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10569</TotalTime>
  <Words>787</Words>
  <Application>Microsoft Macintosh PowerPoint</Application>
  <PresentationFormat>宽屏</PresentationFormat>
  <Paragraphs>96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Century Gothic</vt:lpstr>
      <vt:lpstr>DengXian</vt:lpstr>
      <vt:lpstr>Mangal</vt:lpstr>
      <vt:lpstr>宋体</vt:lpstr>
      <vt:lpstr>Arial</vt:lpstr>
      <vt:lpstr>网状</vt:lpstr>
      <vt:lpstr>Web调试和性能优化</vt:lpstr>
      <vt:lpstr>课程安排</vt:lpstr>
      <vt:lpstr>Agenda</vt:lpstr>
      <vt:lpstr>Web调试</vt:lpstr>
      <vt:lpstr>Chrome Dev Tools </vt:lpstr>
      <vt:lpstr>Elements</vt:lpstr>
      <vt:lpstr>Network</vt:lpstr>
      <vt:lpstr>Sources</vt:lpstr>
      <vt:lpstr>Console</vt:lpstr>
      <vt:lpstr>性能优化</vt:lpstr>
      <vt:lpstr>介绍浏览器处理流程</vt:lpstr>
      <vt:lpstr>网络优化</vt:lpstr>
      <vt:lpstr>网络优化</vt:lpstr>
      <vt:lpstr>资源优化</vt:lpstr>
      <vt:lpstr>协议和服务器优化</vt:lpstr>
      <vt:lpstr>应用层优化</vt:lpstr>
      <vt:lpstr>应用层优化</vt:lpstr>
      <vt:lpstr>Q&amp;A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张辉</dc:creator>
  <cp:lastModifiedBy>张辉</cp:lastModifiedBy>
  <cp:revision>772</cp:revision>
  <dcterms:created xsi:type="dcterms:W3CDTF">2017-04-19T06:36:42Z</dcterms:created>
  <dcterms:modified xsi:type="dcterms:W3CDTF">2017-07-13T08:03:40Z</dcterms:modified>
</cp:coreProperties>
</file>